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225d40cf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225d40cf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225d40cfa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225d40cf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225d40cf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225d40cf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STI-Projet 1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Lionel Burgbacher - Jeremy Zerbib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de messagerie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Visuel de notre projet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Techno utilisée : 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Sqlite3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Php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HTML + CSS</a:t>
            </a:r>
            <a:endParaRPr/>
          </a:p>
        </p:txBody>
      </p:sp>
      <p:pic>
        <p:nvPicPr>
          <p:cNvPr descr="Open Chromebook laptop computer"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 rotWithShape="1">
          <a:blip r:embed="rId4">
            <a:alphaModFix/>
          </a:blip>
          <a:srcRect b="0" l="6155" r="6155" t="0"/>
          <a:stretch/>
        </p:blipFill>
        <p:spPr>
          <a:xfrm>
            <a:off x="4131700" y="978250"/>
            <a:ext cx="4142051" cy="233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de la base de données</a:t>
            </a:r>
            <a:endParaRPr/>
          </a:p>
        </p:txBody>
      </p:sp>
      <p:sp>
        <p:nvSpPr>
          <p:cNvPr id="77" name="Google Shape;77;p15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Lorem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Ipsum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Dolore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Et je sais plus la suite..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Gestion de l’identification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Gestion de l’auth</a:t>
            </a:r>
            <a:endParaRPr/>
          </a:p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mais efficace</a:t>
            </a:r>
            <a:endParaRPr/>
          </a:p>
        </p:txBody>
      </p:sp>
      <p:sp>
        <p:nvSpPr>
          <p:cNvPr id="89" name="Google Shape;89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Gestion de la navigation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Gestion de la navigation</a:t>
            </a:r>
            <a:endParaRPr/>
          </a:p>
        </p:txBody>
      </p:sp>
      <p:sp>
        <p:nvSpPr>
          <p:cNvPr id="100" name="Google Shape;100;p1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mais efficace</a:t>
            </a:r>
            <a:endParaRPr/>
          </a:p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Et si vous montrez notre site ?</a:t>
            </a:r>
            <a:endParaRPr sz="1400"/>
          </a:p>
        </p:txBody>
      </p:sp>
      <p:pic>
        <p:nvPicPr>
          <p:cNvPr id="108" name="Google Shape;108;p20"/>
          <p:cNvPicPr preferRelativeResize="0"/>
          <p:nvPr/>
        </p:nvPicPr>
        <p:blipFill rotWithShape="1">
          <a:blip r:embed="rId3">
            <a:alphaModFix/>
          </a:blip>
          <a:srcRect b="0" l="8853" r="8862" t="0"/>
          <a:stretch/>
        </p:blipFill>
        <p:spPr>
          <a:xfrm>
            <a:off x="5188825" y="941525"/>
            <a:ext cx="2912475" cy="25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